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13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FCCD6-A9C0-D949-8111-26A115553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5448B9-035D-6348-AB66-BEF725C21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AEDE2-7D9A-FD46-8FCE-BEA4F398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20197-6DC5-804C-A07C-A19E023D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E96B9-576D-084E-80BE-59FFBE6A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82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53999-F7F0-E749-955E-DC3D517C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FA6B1D-578A-554C-9510-6B96DFD5A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269C29-716A-024C-B7F7-9AFDD751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A235AF-2C0B-2D45-AD74-4DC6D626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FA0B7-1576-1D4A-91B6-9E4A6A20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33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CCD712-A86B-B147-94E7-AD9F181DD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94BB37-E316-6247-911A-C18A53AE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45155-5B40-054B-81A8-F3194A83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B5C49-B1A8-7144-8AFC-B6FECC0F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6316E-FDD8-974B-8B19-6BFE91AC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29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71F3D-C29D-4548-96C8-27EC2B9B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135C8-DD7C-CA49-8B8A-2CD5A7BEF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5BE73-3E80-7A4F-8556-7209B63F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360D1-900E-CA49-BC7C-3B4D7108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ED436-470C-4D44-8B42-60BA00F6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2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39A96-C523-264C-A2FA-5F7EA54D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BB1E4-7021-994D-A6B3-D05705F3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66CB6-1F6A-8547-96F6-036C046C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92A2B0-0956-F14E-8DC1-6F175BE4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70719F-A784-B643-A64E-E5131B6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61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A3F2C-5066-5A45-B5D9-685916EF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78343-F47D-524E-A811-F79A6347B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1AC31D-7A45-CD4A-9631-5DD34B5AC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40935D-ABBC-AB40-A74B-C9968F9D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0949F6-7B9C-3D4A-8E92-95676E16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96A80-6882-4046-9057-4800C80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62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779EF-CFB1-8145-A867-20629FF5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ACBE68-2BC3-8B4D-875D-BD7EECFD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2FD234-DA21-EB4E-A995-04EF57FE6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7B20A2-D505-6B42-A723-F2B4DAEB0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20EED7-5EF2-424F-9FF5-9EC7A3FAD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968DDD-C994-094C-9EC9-D1FC7A13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A091CB-413C-734A-AF8B-D45FDBAE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75475E-712F-554B-B7E6-F44C7EC6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816E3-B0FB-6A4B-96A0-05AB988D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DE10B3-CF3A-7743-BD14-4E0C3574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496729-1B09-4F4E-8751-DD70E8FA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D844A0-69AB-E045-BA77-C5F8DF0C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8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A26F75-73EC-A048-89C5-08518B01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9AA710-950E-6944-8F56-070D2006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D21A8-1627-8543-BF07-F9CF2F91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00249-582A-B144-8EA9-06215F8B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ADA3E3-5DAD-1643-81D9-E175602B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A13E73-0D0F-D345-99AA-30C3DBA88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7038C-7F8B-E448-A32C-8EAB7A44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961ED0-7312-9B42-9B47-32189DCE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B831FF-BE67-F744-82E0-9BAA7F8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06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EA9F0-B56B-3540-94C3-15C8CC8B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622881-FEAB-374D-B3DD-67E58E01B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A943EF-7154-CB45-91B7-E21D682C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6719AC-EFFD-CE43-8010-A698A8C4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46BCF7-923B-E04A-B376-D70C4D06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C9CBB3-DC80-A749-A1E0-F03743A9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0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8BC733-FB1B-F446-9256-A3127EE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40D4A-1630-2E4E-9A74-C1768D7D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60DCF9-488A-F24F-989D-EA272490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89B2-7AE0-7A45-A26A-3B09CE372668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C94F20-2A66-4346-9991-F8E5B1F38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6F704-819E-A241-84D6-721EB79D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05FC-68A4-274F-9514-8283A92F1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4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3806E8-9E22-984F-B963-02E2B3A56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886"/>
            <a:ext cx="12192000" cy="35483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09440D-94BA-0747-B308-8D1EEC3216FB}"/>
              </a:ext>
            </a:extLst>
          </p:cNvPr>
          <p:cNvSpPr txBox="1"/>
          <p:nvPr/>
        </p:nvSpPr>
        <p:spPr>
          <a:xfrm>
            <a:off x="2033985" y="512618"/>
            <a:ext cx="6923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Extrait du dossier « Projet modernisation de la Place Maurice </a:t>
            </a:r>
            <a:r>
              <a:rPr lang="fr-FR" dirty="0" err="1"/>
              <a:t>Marland</a:t>
            </a:r>
            <a:r>
              <a:rPr lang="fr-FR" dirty="0"/>
              <a:t> »</a:t>
            </a:r>
          </a:p>
          <a:p>
            <a:pPr algn="ctr"/>
            <a:r>
              <a:rPr lang="fr-FR"/>
              <a:t>par </a:t>
            </a:r>
            <a:r>
              <a:rPr lang="fr-FR" dirty="0"/>
              <a:t>le Cabinet-Conseil CDI Environnement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Esquisse</a:t>
            </a:r>
          </a:p>
        </p:txBody>
      </p:sp>
    </p:spTree>
    <p:extLst>
      <p:ext uri="{BB962C8B-B14F-4D97-AF65-F5344CB8AC3E}">
        <p14:creationId xmlns:p14="http://schemas.microsoft.com/office/powerpoint/2010/main" val="1321555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Macintosh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2022-08-02T08:29:59Z</dcterms:created>
  <dcterms:modified xsi:type="dcterms:W3CDTF">2022-08-02T08:34:04Z</dcterms:modified>
</cp:coreProperties>
</file>