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2" r:id="rId6"/>
    <p:sldId id="264" r:id="rId7"/>
    <p:sldId id="258" r:id="rId8"/>
    <p:sldId id="259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34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8DCC8F-937E-24D3-1661-B9BBBCAE7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CC1113E-201A-919B-F087-4D335C6BF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C4E501-8738-17A2-E324-A1130AEBC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C62E-BB29-4DE5-9299-BE111E821C79}" type="datetimeFigureOut">
              <a:rPr lang="fr-FR" smtClean="0"/>
              <a:t>22/01/2026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859018-3E25-3B59-6A5D-B5C930EB7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3C7159-FC99-117E-1601-B2DCD2760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12E2-4984-4555-8F61-5E9BED8CC0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11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FFF8D0-6A8E-B51C-32B3-2E407B72E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2C2664-B00E-DADF-FEFE-9B25E87D6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C0D4CF-9CD5-D55F-DB30-214998D8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C62E-BB29-4DE5-9299-BE111E821C79}" type="datetimeFigureOut">
              <a:rPr lang="fr-FR" smtClean="0"/>
              <a:t>22/01/2026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091FEA-4B92-D879-B48A-B6ADCD545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92A18A-1B7B-1B82-80C5-CE0BC1488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12E2-4984-4555-8F61-5E9BED8CC0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29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698AA63-D032-2611-5DD2-34F24302D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D8A81CA-E310-2E8C-CD7D-A372288D6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870C9E-F09E-2697-ED23-7A598C51B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C62E-BB29-4DE5-9299-BE111E821C79}" type="datetimeFigureOut">
              <a:rPr lang="fr-FR" smtClean="0"/>
              <a:t>22/01/2026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6C5E31-0C80-E789-08C7-7E53C62BA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E75033-EC3A-1527-2F40-FC95181F9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12E2-4984-4555-8F61-5E9BED8CC0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25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011175-DA0A-176A-5A5F-F023DA65B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6033FC-FBE2-54E6-585A-A30BDA94B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989220-D6C6-1ABB-198E-99762EE58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C62E-BB29-4DE5-9299-BE111E821C79}" type="datetimeFigureOut">
              <a:rPr lang="fr-FR" smtClean="0"/>
              <a:t>22/01/2026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4C2A74-6B42-8B60-E3A4-1897F3581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1C08C-2726-B4C0-2BAE-61C7A9EF3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12E2-4984-4555-8F61-5E9BED8CC0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95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950F08-C02F-ED8D-8FD2-25169FE54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0B4F27-1BC3-96C0-0DA6-45F164A4F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D12EFF-611B-98BE-5651-638BE95B6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C62E-BB29-4DE5-9299-BE111E821C79}" type="datetimeFigureOut">
              <a:rPr lang="fr-FR" smtClean="0"/>
              <a:t>22/01/2026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DEB560-E3D7-2158-52B0-7316BC8B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92E9AF-6AAC-2E1F-70A1-5C961663E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12E2-4984-4555-8F61-5E9BED8CC0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66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67F225-6D88-23DC-24EA-8AE7A6E92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BD7E65-11C9-B4CC-440F-AFD0FE69C8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341211-49ED-1064-B2B6-072A4CB30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B168A7-EF15-AED3-BFC9-D42FF655D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C62E-BB29-4DE5-9299-BE111E821C79}" type="datetimeFigureOut">
              <a:rPr lang="fr-FR" smtClean="0"/>
              <a:t>22/01/2026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9DD9A7-304F-5169-7230-FB15E689C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7EA4BE-CBDD-5E63-9023-FB03B641C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12E2-4984-4555-8F61-5E9BED8CC0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00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C60CB5-AE15-A844-1BC4-46B62AEF4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156857-3A14-B2E0-83FC-56CB622A8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64FD7D-1A79-E306-37E0-2D11C701F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FF5996F-FBB7-B221-45EA-A0ACC0CFAA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E23591B-F8CE-F233-29FB-9413BB321F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290A5E9-8D12-DF07-97B9-1A9718578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C62E-BB29-4DE5-9299-BE111E821C79}" type="datetimeFigureOut">
              <a:rPr lang="fr-FR" smtClean="0"/>
              <a:t>22/01/2026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8CEC3E4-C539-9306-F644-B0617E45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A48CB1C-D633-24B6-4640-C57A32C8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12E2-4984-4555-8F61-5E9BED8CC0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22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BFE7B1-75BE-6A29-4D75-994DDF700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B78E2C-F358-76C2-A281-1688681F8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C62E-BB29-4DE5-9299-BE111E821C79}" type="datetimeFigureOut">
              <a:rPr lang="fr-FR" smtClean="0"/>
              <a:t>22/01/2026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6E974F-0040-C349-F678-E062D2CA7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C96952-4351-C293-776A-D67C666F5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12E2-4984-4555-8F61-5E9BED8CC0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16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F237E6A-4CF4-B2AB-1AC0-C65618341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C62E-BB29-4DE5-9299-BE111E821C79}" type="datetimeFigureOut">
              <a:rPr lang="fr-FR" smtClean="0"/>
              <a:t>22/01/2026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C4CB17C-80D5-E955-A549-06BD293B2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F6E84C-E20B-5593-A28E-6EAB68D56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12E2-4984-4555-8F61-5E9BED8CC0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12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17A1B-5C1A-3CB0-2E5E-64D4B4CF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C61E17-2BA5-54EC-0BFB-01BBAE753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644C321-6A68-A112-0D14-FBA0364D7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694173-B1CE-94A9-66AE-A8B0C08B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C62E-BB29-4DE5-9299-BE111E821C79}" type="datetimeFigureOut">
              <a:rPr lang="fr-FR" smtClean="0"/>
              <a:t>22/01/2026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CECD2B-3DB4-C550-8069-E188BB5B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7FCFD1-0E76-4037-B678-DB0667E74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12E2-4984-4555-8F61-5E9BED8CC0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18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EF6697-6F43-F9DD-6A57-78281DCDD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556B7B9-3778-7CB1-72B6-FB1E8F72B4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B41F5C-A1C5-07D7-B6FF-D34C2F0B0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6AEAA0-A70D-80CF-5196-2F1D3EAF7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C62E-BB29-4DE5-9299-BE111E821C79}" type="datetimeFigureOut">
              <a:rPr lang="fr-FR" smtClean="0"/>
              <a:t>22/01/2026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904653-9B31-B12D-3BC4-EF0C86130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9641DC-8E71-0D58-5AE5-4534F744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12E2-4984-4555-8F61-5E9BED8CC0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45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6DB9EE0-3737-CC00-CF4F-590165B17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85255F-7868-F632-785F-0DAA79D11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56E31E-738A-9BA4-6D7C-F473C92DF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CC62E-BB29-4DE5-9299-BE111E821C79}" type="datetimeFigureOut">
              <a:rPr lang="fr-FR" smtClean="0"/>
              <a:t>22/01/2026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CED0A5-C0BA-8B9C-C217-1E2C93522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682009-3296-CD62-5E3A-E6DD677A0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D12E2-4984-4555-8F61-5E9BED8CC0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4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Contournement%20Saint-Pair/Contournement-v1.pptx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../PLUi/PLUi%20Remarques%202025%20-%20Version%20Mairie%20v1.ppt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4996C8-8696-55C1-78C8-8ED357C48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147" y="4725562"/>
            <a:ext cx="10965820" cy="927403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Assemblée Générale du 24 janvier 2026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282A97-EB4B-2BCC-F0A8-9EA159B35B4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78354" cy="22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02DF88-E69F-D233-DC35-520CA6F44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contournement de la zone du Croissant...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29FA5A3-E7B4-CED8-7189-19EB137A1BE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607"/>
            <a:ext cx="1212220" cy="74946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534E24E-6D41-5D9E-61ED-5C041F05EEFB}"/>
              </a:ext>
            </a:extLst>
          </p:cNvPr>
          <p:cNvSpPr txBox="1"/>
          <p:nvPr/>
        </p:nvSpPr>
        <p:spPr>
          <a:xfrm>
            <a:off x="1219200" y="1888604"/>
            <a:ext cx="1005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pres?slideindex=1&amp;slidetitle="/>
              </a:rPr>
              <a:t>AG de novembre 2024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8A325BF-C34C-32F1-34C1-F8C1B10E1D54}"/>
              </a:ext>
            </a:extLst>
          </p:cNvPr>
          <p:cNvSpPr txBox="1"/>
          <p:nvPr/>
        </p:nvSpPr>
        <p:spPr>
          <a:xfrm>
            <a:off x="2379359" y="3429000"/>
            <a:ext cx="7433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Quelles sont les solutions retenues par le Département ?</a:t>
            </a:r>
          </a:p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4D3A4A38-E63A-FE01-10ED-F798248ED0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83536" y="3276600"/>
            <a:ext cx="1864864" cy="186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3A2E68E0-1910-B5BC-3B7A-3B3E188885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030154" cy="103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8865FF8E-5F22-D576-4E98-71CD0F353E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9667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83315F-95F0-0E92-C3FA-644BAA8CE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0248CDA-1B83-BC86-4774-B4FE8AD81C0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607"/>
            <a:ext cx="1212220" cy="749464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D35F5D8E-062A-0FE2-3941-0FFC34300A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83536" y="3276600"/>
            <a:ext cx="1864864" cy="186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EF69251D-506F-20B2-7427-237337A93C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030154" cy="103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058C03A2-699E-0150-4CB2-3A97645509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3BB0C53-A2D2-0B47-3EB6-74B10CCAA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377" y="-1"/>
            <a:ext cx="6421741" cy="688383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0574FC0-8A1F-DDAC-EAE7-E29343746506}"/>
              </a:ext>
            </a:extLst>
          </p:cNvPr>
          <p:cNvSpPr txBox="1"/>
          <p:nvPr/>
        </p:nvSpPr>
        <p:spPr>
          <a:xfrm>
            <a:off x="9255681" y="1919541"/>
            <a:ext cx="2268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BMF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Bande Multifonction</a:t>
            </a:r>
          </a:p>
        </p:txBody>
      </p:sp>
    </p:spTree>
    <p:extLst>
      <p:ext uri="{BB962C8B-B14F-4D97-AF65-F5344CB8AC3E}">
        <p14:creationId xmlns:p14="http://schemas.microsoft.com/office/powerpoint/2010/main" val="3933272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0C470-9DA0-D247-20EA-B91B0B509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F2DAF2-291A-6A94-9A24-94CCBDA09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exte, carte, diagramme, Plan&#10;&#10;Le contenu généré par l’IA peut être incorrect.">
            <a:extLst>
              <a:ext uri="{FF2B5EF4-FFF2-40B4-BE49-F238E27FC236}">
                <a16:creationId xmlns:a16="http://schemas.microsoft.com/office/drawing/2014/main" id="{A97BE838-CC7C-66C0-FDD9-65DCEDB8E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7425" t="45026" r="55071" b="2870"/>
          <a:stretch>
            <a:fillRect/>
          </a:stretch>
        </p:blipFill>
        <p:spPr>
          <a:xfrm>
            <a:off x="2226668" y="309284"/>
            <a:ext cx="6938272" cy="6373676"/>
          </a:xfrm>
          <a:prstGeom prst="rect">
            <a:avLst/>
          </a:prstGeom>
        </p:spPr>
      </p:pic>
      <p:pic>
        <p:nvPicPr>
          <p:cNvPr id="3" name="Espace réservé du contenu 3">
            <a:extLst>
              <a:ext uri="{FF2B5EF4-FFF2-40B4-BE49-F238E27FC236}">
                <a16:creationId xmlns:a16="http://schemas.microsoft.com/office/drawing/2014/main" id="{60CA6F4D-9317-04E5-89DC-2262A88B8BE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40043" cy="76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74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70674A-CF7F-8C90-8B19-E4C2A28F2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exte, carte, diagramme, Plan&#10;&#10;Le contenu généré par l’IA peut être incorrect.">
            <a:extLst>
              <a:ext uri="{FF2B5EF4-FFF2-40B4-BE49-F238E27FC236}">
                <a16:creationId xmlns:a16="http://schemas.microsoft.com/office/drawing/2014/main" id="{483FA539-F3C0-B714-7909-65D99AB9C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5879" t="45335" r="5833" b="2870"/>
          <a:stretch>
            <a:fillRect/>
          </a:stretch>
        </p:blipFill>
        <p:spPr>
          <a:xfrm>
            <a:off x="1989344" y="365125"/>
            <a:ext cx="9157960" cy="6495464"/>
          </a:xfrm>
          <a:prstGeom prst="rect">
            <a:avLst/>
          </a:prstGeom>
        </p:spPr>
      </p:pic>
      <p:pic>
        <p:nvPicPr>
          <p:cNvPr id="8" name="Espace réservé du contenu 3">
            <a:extLst>
              <a:ext uri="{FF2B5EF4-FFF2-40B4-BE49-F238E27FC236}">
                <a16:creationId xmlns:a16="http://schemas.microsoft.com/office/drawing/2014/main" id="{6D98EE70-CA92-6936-13F6-816575D2DC8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40043" cy="76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88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CDBB4B-D644-D294-82AD-A02284989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carte, texte, atlas&#10;&#10;Le contenu généré par l’IA peut être incorrect.">
            <a:extLst>
              <a:ext uri="{FF2B5EF4-FFF2-40B4-BE49-F238E27FC236}">
                <a16:creationId xmlns:a16="http://schemas.microsoft.com/office/drawing/2014/main" id="{4B185677-38A3-C40E-1737-C992A65B1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369"/>
          <a:stretch>
            <a:fillRect/>
          </a:stretch>
        </p:blipFill>
        <p:spPr>
          <a:xfrm>
            <a:off x="584620" y="181932"/>
            <a:ext cx="9955409" cy="6470154"/>
          </a:xfrm>
          <a:prstGeom prst="rect">
            <a:avLst/>
          </a:prstGeom>
        </p:spPr>
      </p:pic>
      <p:pic>
        <p:nvPicPr>
          <p:cNvPr id="8" name="Espace réservé du contenu 3">
            <a:extLst>
              <a:ext uri="{FF2B5EF4-FFF2-40B4-BE49-F238E27FC236}">
                <a16:creationId xmlns:a16="http://schemas.microsoft.com/office/drawing/2014/main" id="{2F411FF2-5A36-C282-5436-FB577A8B488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40043" cy="76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83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215F97-46D6-7FD2-66B3-42261539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PLUi et l’AVAP- SPR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3642D6-D8A6-4605-9BC6-9A314FFA6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PLUi :</a:t>
            </a:r>
          </a:p>
          <a:p>
            <a:pPr lvl="1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d’urbanisme intercommunal (les 32 communes de GTM)</a:t>
            </a:r>
          </a:p>
          <a:p>
            <a:pPr lvl="1"/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AVAP ou SPR: </a:t>
            </a:r>
            <a:b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Granville -  Saint-Pair - Jullouville - Carolles</a:t>
            </a:r>
          </a:p>
          <a:p>
            <a:pPr lvl="1"/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ire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mise en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aleur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rchitecture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du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atrimoine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SPR (nouvelle appellation) </a:t>
            </a:r>
          </a:p>
          <a:p>
            <a:pPr lvl="1"/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ites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atrimoniaux 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emarquables.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A51E8B1-7330-782F-3B9E-78D1B495347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0043" cy="76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27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1E7DE4-C63C-A0D1-0E97-1C67778FF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7506"/>
            <a:ext cx="10515600" cy="25928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ces deux sujets, qui sont très interconnectés, l’AVAP s’appui sur le PLUi, l’association a coopéré avec la municipalité, en formulant un certain nombre de remarques, en soulignant quelques inexactitudes … qui après présentation au service urbanisme de la ville ont été pris en compte par GTM en les insérant dans le document final. </a:t>
            </a: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pres?slideindex=1&amp;slidetitle="/>
              </a:rPr>
              <a:t>Vers le doc du 11 mars 2025 </a:t>
            </a: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  <a:hlinkClick r:id="rId2" action="ppaction://hlinkpres?slideindex=1&amp;slidetitle="/>
              </a:rPr>
              <a:t></a:t>
            </a:r>
            <a:endParaRPr lang="fr-F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70FB253-F3D7-9BE8-E7EE-8287AD0F351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23805" cy="85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004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Grand écran</PresentationFormat>
  <Paragraphs>18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Thème Office</vt:lpstr>
      <vt:lpstr>Assemblée Générale du 24 janvier 2026</vt:lpstr>
      <vt:lpstr>Le contournement de la zone du Croissant... </vt:lpstr>
      <vt:lpstr>Présentation PowerPoint</vt:lpstr>
      <vt:lpstr>Présentation PowerPoint</vt:lpstr>
      <vt:lpstr>Présentation PowerPoint</vt:lpstr>
      <vt:lpstr>Présentation PowerPoint</vt:lpstr>
      <vt:lpstr>Le PLUi et l’AVAP- SPR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Jacky Guihéneuf</dc:creator>
  <cp:lastModifiedBy>Jacky Guihéneuf</cp:lastModifiedBy>
  <cp:revision>7</cp:revision>
  <dcterms:created xsi:type="dcterms:W3CDTF">2026-01-21T20:21:10Z</dcterms:created>
  <dcterms:modified xsi:type="dcterms:W3CDTF">2026-01-22T15:24:37Z</dcterms:modified>
</cp:coreProperties>
</file>